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1ED44-02B9-442B-B2C5-FC508645EF8F}" type="datetimeFigureOut">
              <a:rPr lang="en-US" smtClean="0"/>
              <a:pPr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5B5F7-AE83-4145-B08C-2DD4A27018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Cute Corner Clothing Company Business Plan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Executive Summary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Company Description </a:t>
            </a:r>
            <a:r>
              <a:rPr lang="en-US" dirty="0" smtClean="0">
                <a:solidFill>
                  <a:schemeClr val="bg1"/>
                </a:solidFill>
              </a:rPr>
              <a:t>               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Mission Statement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Vision Statement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Principal members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Code of Ethics  </a:t>
            </a:r>
          </a:p>
          <a:p>
            <a:r>
              <a:rPr lang="en-US" dirty="0">
                <a:solidFill>
                  <a:schemeClr val="bg1"/>
                </a:solidFill>
              </a:rPr>
              <a:t>M</a:t>
            </a:r>
            <a:r>
              <a:rPr lang="en-US" dirty="0" smtClean="0">
                <a:solidFill>
                  <a:schemeClr val="bg1"/>
                </a:solidFill>
              </a:rPr>
              <a:t>arket  Description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 Customers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Competition 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Large competitor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Small competitor 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Cute Corner Clothing  Positioning – market space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Cute Corner Clothing Company Business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Pricing Strategy – rates will be set in relation to compensation rates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Advertising &amp; Promotion – television, radio, banners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Service Line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Product/service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Pricing structure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Product lifecycle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Intellectual property rights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chemeClr val="bg1"/>
                </a:solidFill>
              </a:rPr>
              <a:t>Research &amp; development </a:t>
            </a:r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Cute Corner Clothing Company Business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Organization Chart for Cute Corner Clothing – managing director (owner), accounting manager, marketing manager, operations manager, HR manager, promoters, sales supervisor, and sales staff.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Position &amp; skill set summary table – type of employee, functions, knowledge, skills, abilities, and experience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Finding and keeping the best employees – vacancy advertisement,  employee training, fair treatment, and conducive working environment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Compensation Principles -  increasing wages for superior performers and minding the workers’ wellbeing when determining wages.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Cute Corner Clothing Company Business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Future expansion plans -  new branches, designing and printing clothes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Investment opportunities – bank loan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Income Statement – salaries, utilities, licensing, advertising, sales revenue, liabilities, and rent expenses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Appendix                  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References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221</Words>
  <Application>Microsoft Office PowerPoint</Application>
  <PresentationFormat>On-screen Show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The Cute Corner Clothing Company Business Plan </vt:lpstr>
      <vt:lpstr>The Cute Corner Clothing Company Business Plan </vt:lpstr>
      <vt:lpstr>The Cute Corner Clothing Company Business Plan </vt:lpstr>
      <vt:lpstr>The Cute Corner Clothing Company Business Plan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Mn</dc:creator>
  <cp:lastModifiedBy>Mn</cp:lastModifiedBy>
  <cp:revision>62</cp:revision>
  <dcterms:created xsi:type="dcterms:W3CDTF">2021-08-25T13:40:58Z</dcterms:created>
  <dcterms:modified xsi:type="dcterms:W3CDTF">2021-08-25T18:31:13Z</dcterms:modified>
</cp:coreProperties>
</file>